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7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70" r:id="rId13"/>
    <p:sldId id="272" r:id="rId14"/>
    <p:sldId id="269" r:id="rId15"/>
    <p:sldId id="276" r:id="rId16"/>
    <p:sldId id="26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01"/>
    <a:srgbClr val="AD3403"/>
    <a:srgbClr val="AA06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FA6EA-F2CA-4156-9A0C-441F0C33293E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4884C4-04D6-4DA3-BE2D-FC73159810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3" y="260649"/>
            <a:ext cx="7344817" cy="1224135"/>
          </a:xfrm>
        </p:spPr>
        <p:txBody>
          <a:bodyPr>
            <a:normAutofit/>
          </a:bodyPr>
          <a:lstStyle/>
          <a:p>
            <a:pPr marL="182880"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0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Компьютерные игры - </a:t>
            </a:r>
            <a:r>
              <a:rPr lang="ru-RU" sz="4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вред </a:t>
            </a:r>
            <a:r>
              <a:rPr lang="ru-RU" sz="40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польза?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7200799" cy="4464495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91624" cy="435146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58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Жанры компьютерных 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b="1" dirty="0"/>
              <a:t>Головоломки </a:t>
            </a:r>
            <a:r>
              <a:rPr lang="ru-RU" dirty="0"/>
              <a:t>— игры, полностью или больше чем наполовину состоящие из решения различных логических </a:t>
            </a:r>
            <a:r>
              <a:rPr lang="ru-RU" dirty="0" smtClean="0"/>
              <a:t>задач;</a:t>
            </a:r>
          </a:p>
          <a:p>
            <a:pPr algn="just"/>
            <a:r>
              <a:rPr lang="ru-RU" b="1" dirty="0"/>
              <a:t>Забавы</a:t>
            </a:r>
            <a:r>
              <a:rPr lang="ru-RU" dirty="0"/>
              <a:t> — игры, в основном рассчитанные на детей, где психологическое впечатление от происходящей на экране картинки гораздо важнее самого процесса игры — например, лопание пузырьков;</a:t>
            </a:r>
          </a:p>
          <a:p>
            <a:pPr algn="just"/>
            <a:r>
              <a:rPr lang="ru-RU" b="1" dirty="0"/>
              <a:t>Образовательные</a:t>
            </a:r>
            <a:r>
              <a:rPr lang="ru-RU" dirty="0"/>
              <a:t> — игры, включающие в себя элементы обучающих </a:t>
            </a:r>
            <a:r>
              <a:rPr lang="ru-RU" dirty="0" smtClean="0"/>
              <a:t>программ;</a:t>
            </a:r>
            <a:endParaRPr lang="ru-RU" dirty="0"/>
          </a:p>
          <a:p>
            <a:pPr lvl="0" algn="just"/>
            <a:r>
              <a:rPr lang="ru-RU" b="1" dirty="0"/>
              <a:t>РПГ</a:t>
            </a:r>
            <a:r>
              <a:rPr lang="ru-RU" dirty="0"/>
              <a:t> </a:t>
            </a:r>
            <a:r>
              <a:rPr lang="ru-RU" dirty="0" smtClean="0"/>
              <a:t>(Ролевая Игра</a:t>
            </a:r>
            <a:r>
              <a:rPr lang="ru-RU" dirty="0"/>
              <a:t>) — жанр игр, отличительной особенностью которых является наличие у персонажей определённых навыков и характеристик, которые впоследствии можно улучшать или даже приобретать новые, предварительно выполнив какие либо </a:t>
            </a:r>
            <a:r>
              <a:rPr lang="ru-RU" dirty="0" smtClean="0"/>
              <a:t>действия.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21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какие игры ты предпочитаешь играть?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14488"/>
            <a:ext cx="5688631" cy="3758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16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9671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Отношение детей к компьютерным играм, в которых происходит убийство, разрушение, насилие: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86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Игры</a:t>
            </a:r>
            <a:r>
              <a:rPr lang="ru-RU" dirty="0"/>
              <a:t>, содержащие сцены убийства и насилия, способны нанести вред детям, у которых только происходит процесс становления личности, а психика очень сильно подвержена воздействию.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68" y="1844824"/>
            <a:ext cx="4216747" cy="28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516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Время, проводимое детьми за компьютерными играми: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0140995"/>
              </p:ext>
            </p:extLst>
          </p:nvPr>
        </p:nvGraphicFramePr>
        <p:xfrm>
          <a:off x="2143108" y="1988840"/>
          <a:ext cx="5072098" cy="3583300"/>
        </p:xfrm>
        <a:graphic>
          <a:graphicData uri="http://schemas.openxmlformats.org/drawingml/2006/table">
            <a:tbl>
              <a:tblPr firstRow="1" firstCol="1" bandRow="1"/>
              <a:tblGrid>
                <a:gridCol w="3018108"/>
                <a:gridCol w="2053990"/>
              </a:tblGrid>
              <a:tr h="1194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детей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мин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чел.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30 мин до 1 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чел.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 ч до 2 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чел.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2ч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чел.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29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/>
                <a:ea typeface="Calibri"/>
              </a:rPr>
              <a:t>В 2011-2012 учебном году офтальмологи провели обследование учащихся нашей школы с 1 по 4 классы.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81124450"/>
              </p:ext>
            </p:extLst>
          </p:nvPr>
        </p:nvGraphicFramePr>
        <p:xfrm>
          <a:off x="857222" y="2214554"/>
          <a:ext cx="7500991" cy="2928958"/>
        </p:xfrm>
        <a:graphic>
          <a:graphicData uri="http://schemas.openxmlformats.org/drawingml/2006/table">
            <a:tbl>
              <a:tblPr firstRow="1" firstCol="1" bandRow="1"/>
              <a:tblGrid>
                <a:gridCol w="2500069"/>
                <a:gridCol w="2500069"/>
                <a:gridCol w="2500853"/>
              </a:tblGrid>
              <a:tr h="106235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Результаты обследования учащихся начальной школы в 2011-2012 уч. году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обследованных детей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патологий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патологией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  (80%)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  (20%)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5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Польза и вред 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Calibri"/>
              </a:rPr>
              <a:t>компьютерных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игр: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071548"/>
          <a:ext cx="8329642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821"/>
                <a:gridCol w="4164821"/>
              </a:tblGrid>
              <a:tr h="454246"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Польза от компьютерных игр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Вред от компьютерных игр</a:t>
                      </a:r>
                      <a:endParaRPr lang="ru-RU" dirty="0"/>
                    </a:p>
                  </a:txBody>
                  <a:tcPr/>
                </a:tc>
              </a:tr>
              <a:tr h="112005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реакцию, скорость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многих компьютерных игр разлагающе действует на психику и моральные устои человека.</a:t>
                      </a:r>
                      <a:endParaRPr lang="ru-RU" dirty="0"/>
                    </a:p>
                  </a:txBody>
                  <a:tcPr/>
                </a:tc>
              </a:tr>
              <a:tr h="7840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быстроту принятия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Ухудшение зрения</a:t>
                      </a:r>
                      <a:endParaRPr lang="ru-RU" dirty="0"/>
                    </a:p>
                  </a:txBody>
                  <a:tcPr/>
                </a:tc>
              </a:tr>
              <a:tr h="7840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логику (головоломки, логические игры)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органов дыхания.</a:t>
                      </a:r>
                      <a:endParaRPr lang="ru-RU" dirty="0"/>
                    </a:p>
                  </a:txBody>
                  <a:tcPr/>
                </a:tc>
              </a:tr>
              <a:tr h="7840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навыки стратегического мышления и интеллект (стратегии)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осанки и позвоночника</a:t>
                      </a:r>
                      <a:endParaRPr lang="ru-RU" dirty="0"/>
                    </a:p>
                  </a:txBody>
                  <a:tcPr/>
                </a:tc>
              </a:tr>
              <a:tr h="112005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Развивают память, внимание, воображение, умение находить  закономерности.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играть много времени неизбежно развивается игровая зависимость</a:t>
                      </a:r>
                      <a:endParaRPr lang="ru-RU" dirty="0"/>
                    </a:p>
                  </a:txBody>
                  <a:tcPr/>
                </a:tc>
              </a:tr>
              <a:tr h="45424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Дают новую информацию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98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3050"/>
            <a:ext cx="8229600" cy="47382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Влияние 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компьютерных игр на  детей неоднозначно.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Компьютер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, как и всё, что окружает нас, может быть и полезным, и 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вредным.</a:t>
            </a:r>
          </a:p>
          <a:p>
            <a:pPr marL="0" indent="0" algn="ctr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Всё хорошо в меру!</a:t>
            </a:r>
          </a:p>
        </p:txBody>
      </p:sp>
    </p:spTree>
    <p:extLst>
      <p:ext uri="{BB962C8B-B14F-4D97-AF65-F5344CB8AC3E}">
        <p14:creationId xmlns="" xmlns:p14="http://schemas.microsoft.com/office/powerpoint/2010/main" val="15654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8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внимание!</a:t>
            </a:r>
            <a:endParaRPr lang="ru-RU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3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260648"/>
            <a:ext cx="7776864" cy="2376264"/>
          </a:xfrm>
        </p:spPr>
        <p:txBody>
          <a:bodyPr>
            <a:normAutofit fontScale="90000"/>
          </a:bodyPr>
          <a:lstStyle/>
          <a:p>
            <a:pPr marL="182880" algn="l"/>
            <a:r>
              <a:rPr lang="ru-RU" sz="4000" b="1" i="1" dirty="0">
                <a:solidFill>
                  <a:srgbClr val="FF0000"/>
                </a:solidFill>
                <a:latin typeface="Times New Roman"/>
                <a:ea typeface="Calibri"/>
              </a:rPr>
              <a:t>Цель исследования</a:t>
            </a:r>
            <a:r>
              <a:rPr lang="ru-RU" sz="4000" i="1" dirty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ru-RU" sz="4000" dirty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600" b="0" i="1" dirty="0" smtClean="0">
                <a:solidFill>
                  <a:schemeClr val="tx1"/>
                </a:solidFill>
                <a:latin typeface="Times New Roman"/>
                <a:ea typeface="Calibri"/>
              </a:rPr>
              <a:t>Выяснить</a:t>
            </a:r>
            <a:r>
              <a:rPr lang="ru-RU" sz="3600" b="0" i="1" dirty="0">
                <a:solidFill>
                  <a:schemeClr val="tx1"/>
                </a:solidFill>
                <a:latin typeface="Times New Roman"/>
                <a:ea typeface="Calibri"/>
              </a:rPr>
              <a:t>, что  в большей степени приносят компьютерные игры - пользу или вред?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Calibri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Times New Roman"/>
                <a:ea typeface="Calibri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560840" cy="367240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Изучить информационные источники о влиянии компьютерных игр на человека.</a:t>
            </a:r>
          </a:p>
          <a:p>
            <a:pPr algn="l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2.	Выяснить, как ученики (1- 4классов) нашей школы относятся к компьютерным играм.</a:t>
            </a:r>
          </a:p>
          <a:p>
            <a:pPr algn="l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3.	Сопоставить пользу и вред компьютерных игр.</a:t>
            </a: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4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Понять, что в большей степени приносят компьютерные игры – пользу или вред можно, если изучить влияние компьютерных игр на человека.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75272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404664"/>
            <a:ext cx="7776864" cy="1080120"/>
          </a:xfrm>
        </p:spPr>
        <p:txBody>
          <a:bodyPr>
            <a:noAutofit/>
          </a:bodyPr>
          <a:lstStyle/>
          <a:p>
            <a:pPr marL="182880" algn="ctr"/>
            <a:r>
              <a:rPr lang="ru-RU" sz="36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выборочного </a:t>
            </a:r>
            <a:r>
              <a:rPr lang="ru-RU" sz="360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опроса учащихся начальной школы (73 чел):</a:t>
            </a:r>
            <a:endParaRPr lang="ru-RU" sz="36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560840" cy="3888431"/>
          </a:xfrm>
        </p:spPr>
        <p:txBody>
          <a:bodyPr>
            <a:normAutofit lnSpcReduction="10000"/>
          </a:bodyPr>
          <a:lstStyle/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компьютер дома есть у 61ученика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нет компьютера дома у 12 учеников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Все 73 ученика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когда -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либо играли в компьютерные игры. </a:t>
            </a: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509" y="1628800"/>
            <a:ext cx="2825375" cy="207947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99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260648"/>
            <a:ext cx="7776864" cy="1440160"/>
          </a:xfrm>
        </p:spPr>
        <p:txBody>
          <a:bodyPr>
            <a:normAutofit/>
          </a:bodyPr>
          <a:lstStyle/>
          <a:p>
            <a:pPr marL="182880" algn="ctr"/>
            <a:r>
              <a:rPr lang="ru-RU" sz="3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каком возрасте ты играл(а) в компьютерную игру в первый раз?</a:t>
            </a:r>
            <a:endParaRPr lang="ru-RU" sz="32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560840" cy="3672407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355197" cy="316557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65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428604"/>
            <a:ext cx="7776864" cy="2428892"/>
          </a:xfrm>
        </p:spPr>
        <p:txBody>
          <a:bodyPr>
            <a:normAutofit fontScale="90000"/>
          </a:bodyPr>
          <a:lstStyle/>
          <a:p>
            <a:pPr marL="182880" algn="just"/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Компьютерная игра </a:t>
            </a:r>
            <a:r>
              <a:rPr lang="ru-RU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вид деятельности, заключающийся в психологической вовлеченности в некий процесс, происходящий на экране монитора компьютера.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560840" cy="3672407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3458"/>
            <a:ext cx="2971800" cy="2209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45767"/>
            <a:ext cx="2016224" cy="25414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8" y="3445768"/>
            <a:ext cx="1823748" cy="25414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12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260648"/>
            <a:ext cx="7776864" cy="2088232"/>
          </a:xfrm>
        </p:spPr>
        <p:txBody>
          <a:bodyPr>
            <a:normAutofit fontScale="90000"/>
          </a:bodyPr>
          <a:lstStyle/>
          <a:p>
            <a:pPr marL="182880" algn="just"/>
            <a:r>
              <a:rPr lang="ru-RU" sz="3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1958г появилась компьютерная игра «Теннис для двоих», изобретённая американским </a:t>
            </a:r>
            <a:r>
              <a:rPr lang="ru-RU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ученым Вильямом </a:t>
            </a:r>
            <a:r>
              <a:rPr lang="ru-RU" sz="36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Хайджинботемом</a:t>
            </a:r>
            <a:r>
              <a:rPr lang="ru-RU" sz="3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560840" cy="3672407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заключалась в том, что два человечка нарисованные на экране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перебрасывали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мячик через сетку (черточку посередине экрана).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46" y="2492896"/>
            <a:ext cx="2286000" cy="1905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16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260648"/>
            <a:ext cx="7776864" cy="1296144"/>
          </a:xfrm>
        </p:spPr>
        <p:txBody>
          <a:bodyPr>
            <a:normAutofit fontScale="90000"/>
          </a:bodyPr>
          <a:lstStyle/>
          <a:p>
            <a:pPr marL="182880" algn="ctr"/>
            <a:r>
              <a:rPr lang="ru-RU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Киберспорт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3600" b="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соревнования по компьютерным видеоиграм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560840" cy="4680519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настоящее время предпринимаются меры по включению компьютерного спорта в программу Олимпийских игр.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2321"/>
            <a:ext cx="3678692" cy="2495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50" y="1964222"/>
            <a:ext cx="3333750" cy="2495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49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Жанры компьютерных игр: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1998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Экшен</a:t>
            </a:r>
            <a:r>
              <a:rPr lang="ru-RU" dirty="0"/>
              <a:t>(от англ. </a:t>
            </a:r>
            <a:r>
              <a:rPr lang="ru-RU" dirty="0" err="1"/>
              <a:t>Action</a:t>
            </a:r>
            <a:r>
              <a:rPr lang="ru-RU" dirty="0"/>
              <a:t>/Действие) — игры, состоящие в основном из боевых сцен, драк и </a:t>
            </a:r>
            <a:r>
              <a:rPr lang="ru-RU" dirty="0" smtClean="0"/>
              <a:t>перестрелок;</a:t>
            </a:r>
          </a:p>
          <a:p>
            <a:pPr lvl="0" algn="just"/>
            <a:r>
              <a:rPr lang="ru-RU" b="1" dirty="0" smtClean="0"/>
              <a:t>Приключения</a:t>
            </a:r>
            <a:r>
              <a:rPr lang="ru-RU" dirty="0" smtClean="0"/>
              <a:t>— </a:t>
            </a:r>
            <a:r>
              <a:rPr lang="ru-RU" dirty="0"/>
              <a:t>игры, обладающие полноценным литературным сюжетом, и игрок в процессе игры сам раскрывает все перипетии этого сюжета</a:t>
            </a:r>
            <a:r>
              <a:rPr lang="ru-RU" dirty="0" smtClean="0"/>
              <a:t>;</a:t>
            </a:r>
          </a:p>
          <a:p>
            <a:pPr algn="just"/>
            <a:r>
              <a:rPr lang="ru-RU" b="1" dirty="0"/>
              <a:t>Стратегии </a:t>
            </a:r>
            <a:r>
              <a:rPr lang="ru-RU" dirty="0"/>
              <a:t>— игры, в которых нужно строить свои города, вести бизнес, управлять огромной армией и т. д</a:t>
            </a:r>
            <a:r>
              <a:rPr lang="ru-RU" dirty="0" smtClean="0"/>
              <a:t>.; </a:t>
            </a:r>
            <a:endParaRPr lang="ru-RU" dirty="0"/>
          </a:p>
          <a:p>
            <a:pPr algn="just"/>
            <a:r>
              <a:rPr lang="ru-RU" b="1" dirty="0"/>
              <a:t>Симуляторы</a:t>
            </a:r>
            <a:r>
              <a:rPr lang="ru-RU" dirty="0"/>
              <a:t> — игры, полностью имитирующие какую-либо область реальной жизни, например, имитация управления гоночным автомобилем или самолетом;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574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Тема:  Компьютерные игры -    вред или польза?</vt:lpstr>
      <vt:lpstr>Цель исследования:  Выяснить, что  в большей степени приносят компьютерные игры - пользу или вред? </vt:lpstr>
      <vt:lpstr>Гипотеза: Понять, что в большей степени приносят компьютерные игры – пользу или вред можно, если изучить влияние компьютерных игр на человека.</vt:lpstr>
      <vt:lpstr>Результаты выборочного опроса учащихся начальной школы (73 чел):</vt:lpstr>
      <vt:lpstr>В каком возрасте ты играл(а) в компьютерную игру в первый раз?</vt:lpstr>
      <vt:lpstr>Компьютерная игра – это вид деятельности, заключающийся в психологической вовлеченности в некий процесс, происходящий на экране монитора компьютера.</vt:lpstr>
      <vt:lpstr>В 1958г появилась компьютерная игра «Теннис для двоих», изобретённая американским ученым Вильямом Хайджинботемом.</vt:lpstr>
      <vt:lpstr>Киберспорт - спортивные соревнования по компьютерным видеоиграм </vt:lpstr>
      <vt:lpstr>Жанры компьютерных игр:</vt:lpstr>
      <vt:lpstr>Жанры компьютерных игр:</vt:lpstr>
      <vt:lpstr>В какие игры ты предпочитаешь играть?</vt:lpstr>
      <vt:lpstr>Отношение детей к компьютерным играм, в которых происходит убийство, разрушение, насилие:</vt:lpstr>
      <vt:lpstr>Время, проводимое детьми за компьютерными играми:</vt:lpstr>
      <vt:lpstr>В 2011-2012 учебном году офтальмологи провели обследование учащихся нашей школы с 1 по 4 классы. </vt:lpstr>
      <vt:lpstr>Польза и вред компьютерных игр:</vt:lpstr>
      <vt:lpstr> Вывод: 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K1</cp:lastModifiedBy>
  <cp:revision>34</cp:revision>
  <dcterms:created xsi:type="dcterms:W3CDTF">2012-04-04T15:41:03Z</dcterms:created>
  <dcterms:modified xsi:type="dcterms:W3CDTF">2012-05-18T05:39:44Z</dcterms:modified>
</cp:coreProperties>
</file>